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804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843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376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004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090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51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98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05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512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74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548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CDF25-7764-4147-9D72-D1AEB989D576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CC6CE-DA8F-4B27-BA83-8A1E38595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406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TAS FTP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7647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TAS FTP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TAS FTP</dc:title>
  <dc:creator>Bogdan Bocancea</dc:creator>
  <cp:lastModifiedBy>Bogdan Bocancea</cp:lastModifiedBy>
  <cp:revision>1</cp:revision>
  <dcterms:created xsi:type="dcterms:W3CDTF">2017-01-31T12:26:48Z</dcterms:created>
  <dcterms:modified xsi:type="dcterms:W3CDTF">2017-01-31T12:26:55Z</dcterms:modified>
</cp:coreProperties>
</file>