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0" d="100"/>
          <a:sy n="120" d="100"/>
        </p:scale>
        <p:origin x="-1806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381428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14415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01743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1424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5178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23487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86412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22479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38879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26930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423571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04737B-34EB-4D21-A30A-B66E65C39A46}" type="datetimeFigureOut">
              <a:rPr lang="en-GB" smtClean="0"/>
              <a:t>05/01/2011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66D638-38C6-458F-9EB4-23F3350143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695854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3347864" y="1196752"/>
            <a:ext cx="2376264" cy="122413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WQS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“Small Standard”)</a:t>
            </a:r>
          </a:p>
        </p:txBody>
      </p:sp>
      <p:grpSp>
        <p:nvGrpSpPr>
          <p:cNvPr id="7" name="Group 6"/>
          <p:cNvGrpSpPr/>
          <p:nvPr/>
        </p:nvGrpSpPr>
        <p:grpSpPr>
          <a:xfrm>
            <a:off x="3347864" y="3284984"/>
            <a:ext cx="2376264" cy="1512168"/>
            <a:chOff x="3347864" y="3717032"/>
            <a:chExt cx="2376264" cy="1512168"/>
          </a:xfrm>
        </p:grpSpPr>
        <p:sp>
          <p:nvSpPr>
            <p:cNvPr id="5" name="Rounded Rectangle 4"/>
            <p:cNvSpPr/>
            <p:nvPr/>
          </p:nvSpPr>
          <p:spPr>
            <a:xfrm>
              <a:off x="3347864" y="3717032"/>
              <a:ext cx="2376264" cy="151216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dirty="0" smtClean="0"/>
                <a:t>Alfresco on</a:t>
              </a:r>
            </a:p>
            <a:p>
              <a:pPr algn="ctr"/>
              <a:r>
                <a:rPr lang="en-GB" dirty="0" smtClean="0"/>
                <a:t>RHEL + Tomcat 6</a:t>
              </a:r>
            </a:p>
            <a:p>
              <a:pPr algn="ctr"/>
              <a:r>
                <a:rPr lang="en-GB" sz="1200" dirty="0" smtClean="0"/>
                <a:t>(EC2 “Large Standard”)</a:t>
              </a:r>
              <a:endParaRPr lang="en-GB" sz="1200" dirty="0"/>
            </a:p>
          </p:txBody>
        </p:sp>
        <p:sp>
          <p:nvSpPr>
            <p:cNvPr id="6" name="Can 5"/>
            <p:cNvSpPr/>
            <p:nvPr/>
          </p:nvSpPr>
          <p:spPr>
            <a:xfrm>
              <a:off x="3964577" y="4653136"/>
              <a:ext cx="1080120" cy="504056"/>
            </a:xfrm>
            <a:prstGeom prst="can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/>
                <a:t>MySQL</a:t>
              </a:r>
              <a:endParaRPr lang="en-GB" dirty="0"/>
            </a:p>
          </p:txBody>
        </p:sp>
      </p:grpSp>
      <p:sp>
        <p:nvSpPr>
          <p:cNvPr id="8" name="Down Arrow 7"/>
          <p:cNvSpPr/>
          <p:nvPr/>
        </p:nvSpPr>
        <p:spPr>
          <a:xfrm>
            <a:off x="4324617" y="2579224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30427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2051720" y="2276872"/>
            <a:ext cx="2376264" cy="10081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WQS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“Small Standard”)</a:t>
            </a:r>
          </a:p>
        </p:txBody>
      </p:sp>
      <p:grpSp>
        <p:nvGrpSpPr>
          <p:cNvPr id="7" name="Group 6"/>
          <p:cNvGrpSpPr/>
          <p:nvPr/>
        </p:nvGrpSpPr>
        <p:grpSpPr>
          <a:xfrm>
            <a:off x="3347864" y="4329100"/>
            <a:ext cx="2376264" cy="1512168"/>
            <a:chOff x="3347864" y="3717032"/>
            <a:chExt cx="2376264" cy="1512168"/>
          </a:xfrm>
        </p:grpSpPr>
        <p:sp>
          <p:nvSpPr>
            <p:cNvPr id="5" name="Rounded Rectangle 4"/>
            <p:cNvSpPr/>
            <p:nvPr/>
          </p:nvSpPr>
          <p:spPr>
            <a:xfrm>
              <a:off x="3347864" y="3717032"/>
              <a:ext cx="2376264" cy="151216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dirty="0" smtClean="0"/>
                <a:t>Alfresco on</a:t>
              </a:r>
            </a:p>
            <a:p>
              <a:pPr algn="ctr"/>
              <a:r>
                <a:rPr lang="en-GB" dirty="0" smtClean="0"/>
                <a:t>RHEL + Tomcat 6</a:t>
              </a:r>
            </a:p>
            <a:p>
              <a:pPr algn="ctr"/>
              <a:r>
                <a:rPr lang="en-GB" sz="1200" dirty="0" smtClean="0"/>
                <a:t>(EC2 “Large Standard”)</a:t>
              </a:r>
            </a:p>
            <a:p>
              <a:pPr algn="ctr"/>
              <a:endParaRPr lang="en-GB" dirty="0"/>
            </a:p>
          </p:txBody>
        </p:sp>
        <p:sp>
          <p:nvSpPr>
            <p:cNvPr id="6" name="Can 5"/>
            <p:cNvSpPr/>
            <p:nvPr/>
          </p:nvSpPr>
          <p:spPr>
            <a:xfrm>
              <a:off x="3964577" y="4653136"/>
              <a:ext cx="1080120" cy="504056"/>
            </a:xfrm>
            <a:prstGeom prst="can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/>
                <a:t>MySQL</a:t>
              </a:r>
              <a:endParaRPr lang="en-GB" dirty="0"/>
            </a:p>
          </p:txBody>
        </p:sp>
      </p:grpSp>
      <p:sp>
        <p:nvSpPr>
          <p:cNvPr id="8" name="Rounded Rectangle 7"/>
          <p:cNvSpPr/>
          <p:nvPr/>
        </p:nvSpPr>
        <p:spPr>
          <a:xfrm>
            <a:off x="4716016" y="2276872"/>
            <a:ext cx="2376264" cy="10081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WQS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“Small Standard”)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3347864" y="404664"/>
            <a:ext cx="2376264" cy="10081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Apache HTTP Server</a:t>
            </a:r>
          </a:p>
          <a:p>
            <a:pPr algn="ctr"/>
            <a:r>
              <a:rPr lang="en-GB" sz="1400" dirty="0"/>
              <a:t>with </a:t>
            </a:r>
            <a:r>
              <a:rPr lang="en-GB" sz="1400" dirty="0" err="1"/>
              <a:t>mod_proxy_balancer</a:t>
            </a:r>
            <a:endParaRPr lang="en-GB" sz="1400" dirty="0"/>
          </a:p>
          <a:p>
            <a:pPr algn="ctr"/>
            <a:r>
              <a:rPr lang="en-GB" sz="1200" dirty="0"/>
              <a:t>(EC2 “Large Standard”)</a:t>
            </a:r>
          </a:p>
        </p:txBody>
      </p:sp>
      <p:sp>
        <p:nvSpPr>
          <p:cNvPr id="10" name="Down Arrow 9"/>
          <p:cNvSpPr/>
          <p:nvPr/>
        </p:nvSpPr>
        <p:spPr>
          <a:xfrm>
            <a:off x="3604537" y="3501008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Down Arrow 10"/>
          <p:cNvSpPr/>
          <p:nvPr/>
        </p:nvSpPr>
        <p:spPr>
          <a:xfrm>
            <a:off x="5148064" y="3501008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Down Arrow 11"/>
          <p:cNvSpPr/>
          <p:nvPr/>
        </p:nvSpPr>
        <p:spPr>
          <a:xfrm>
            <a:off x="3604537" y="1588272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Down Arrow 12"/>
          <p:cNvSpPr/>
          <p:nvPr/>
        </p:nvSpPr>
        <p:spPr>
          <a:xfrm>
            <a:off x="5148064" y="1588272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40977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3347864" y="2348880"/>
            <a:ext cx="2376264" cy="10081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WQS on</a:t>
            </a:r>
          </a:p>
          <a:p>
            <a:pPr algn="ctr"/>
            <a:r>
              <a:rPr lang="en-GB" dirty="0" smtClean="0"/>
              <a:t>RHEL + Tomcat 6</a:t>
            </a:r>
            <a:endParaRPr lang="en-GB" dirty="0"/>
          </a:p>
          <a:p>
            <a:pPr algn="ctr"/>
            <a:r>
              <a:rPr lang="en-GB" sz="1200" dirty="0" smtClean="0"/>
              <a:t>(EC2 “Small Standard”)</a:t>
            </a:r>
          </a:p>
        </p:txBody>
      </p:sp>
      <p:grpSp>
        <p:nvGrpSpPr>
          <p:cNvPr id="7" name="Group 6"/>
          <p:cNvGrpSpPr/>
          <p:nvPr/>
        </p:nvGrpSpPr>
        <p:grpSpPr>
          <a:xfrm>
            <a:off x="3347864" y="4329100"/>
            <a:ext cx="2376264" cy="1512168"/>
            <a:chOff x="3347864" y="3717032"/>
            <a:chExt cx="2376264" cy="1512168"/>
          </a:xfrm>
        </p:grpSpPr>
        <p:sp>
          <p:nvSpPr>
            <p:cNvPr id="5" name="Rounded Rectangle 4"/>
            <p:cNvSpPr/>
            <p:nvPr/>
          </p:nvSpPr>
          <p:spPr>
            <a:xfrm>
              <a:off x="3347864" y="3717032"/>
              <a:ext cx="2376264" cy="151216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dirty="0" smtClean="0"/>
                <a:t>Alfresco on</a:t>
              </a:r>
            </a:p>
            <a:p>
              <a:pPr algn="ctr"/>
              <a:r>
                <a:rPr lang="en-GB" dirty="0" smtClean="0"/>
                <a:t>RHEL + Tomcat 6</a:t>
              </a:r>
            </a:p>
            <a:p>
              <a:pPr algn="ctr"/>
              <a:r>
                <a:rPr lang="en-GB" sz="1200" dirty="0" smtClean="0"/>
                <a:t>(EC2 “XL High-CPU)</a:t>
              </a:r>
              <a:endParaRPr lang="en-GB" sz="1200" dirty="0"/>
            </a:p>
          </p:txBody>
        </p:sp>
        <p:sp>
          <p:nvSpPr>
            <p:cNvPr id="6" name="Can 5"/>
            <p:cNvSpPr/>
            <p:nvPr/>
          </p:nvSpPr>
          <p:spPr>
            <a:xfrm>
              <a:off x="3964577" y="4653136"/>
              <a:ext cx="1080120" cy="504056"/>
            </a:xfrm>
            <a:prstGeom prst="can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/>
                <a:t>MySQL</a:t>
              </a:r>
              <a:endParaRPr lang="en-GB" dirty="0"/>
            </a:p>
          </p:txBody>
        </p:sp>
      </p:grpSp>
      <p:sp>
        <p:nvSpPr>
          <p:cNvPr id="8" name="Rounded Rectangle 7"/>
          <p:cNvSpPr/>
          <p:nvPr/>
        </p:nvSpPr>
        <p:spPr>
          <a:xfrm>
            <a:off x="6048164" y="2344296"/>
            <a:ext cx="2376264" cy="10081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WQS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“Small Standard”)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3347864" y="404664"/>
            <a:ext cx="2376264" cy="10081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Apache HTTP Server</a:t>
            </a:r>
          </a:p>
          <a:p>
            <a:pPr algn="ctr"/>
            <a:r>
              <a:rPr lang="en-GB" sz="1400" dirty="0"/>
              <a:t>with </a:t>
            </a:r>
            <a:r>
              <a:rPr lang="en-GB" sz="1400" dirty="0" err="1"/>
              <a:t>mod_proxy_balancer</a:t>
            </a:r>
            <a:endParaRPr lang="en-GB" sz="1400" dirty="0"/>
          </a:p>
          <a:p>
            <a:pPr algn="ctr"/>
            <a:r>
              <a:rPr lang="en-GB" sz="1200" dirty="0"/>
              <a:t>(EC2 “Large Standard”)</a:t>
            </a:r>
          </a:p>
        </p:txBody>
      </p:sp>
      <p:sp>
        <p:nvSpPr>
          <p:cNvPr id="10" name="Rounded Rectangle 9"/>
          <p:cNvSpPr/>
          <p:nvPr/>
        </p:nvSpPr>
        <p:spPr>
          <a:xfrm>
            <a:off x="691620" y="2348880"/>
            <a:ext cx="2376264" cy="10081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WQS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“Small Standard”)</a:t>
            </a:r>
          </a:p>
        </p:txBody>
      </p:sp>
      <p:sp>
        <p:nvSpPr>
          <p:cNvPr id="11" name="Down Arrow 10"/>
          <p:cNvSpPr/>
          <p:nvPr/>
        </p:nvSpPr>
        <p:spPr>
          <a:xfrm>
            <a:off x="4324617" y="1628800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Down Arrow 11"/>
          <p:cNvSpPr/>
          <p:nvPr/>
        </p:nvSpPr>
        <p:spPr>
          <a:xfrm rot="2406806">
            <a:off x="2915034" y="1580566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Down Arrow 12"/>
          <p:cNvSpPr/>
          <p:nvPr/>
        </p:nvSpPr>
        <p:spPr>
          <a:xfrm rot="19488298">
            <a:off x="5728407" y="1580565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Down Arrow 13"/>
          <p:cNvSpPr/>
          <p:nvPr/>
        </p:nvSpPr>
        <p:spPr>
          <a:xfrm>
            <a:off x="4355976" y="3573016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Down Arrow 14"/>
          <p:cNvSpPr/>
          <p:nvPr/>
        </p:nvSpPr>
        <p:spPr>
          <a:xfrm rot="19152623">
            <a:off x="2915034" y="3645024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Down Arrow 15"/>
          <p:cNvSpPr/>
          <p:nvPr/>
        </p:nvSpPr>
        <p:spPr>
          <a:xfrm rot="2193432">
            <a:off x="5860271" y="3645023"/>
            <a:ext cx="360040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180138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3347864" y="1633384"/>
            <a:ext cx="2376264" cy="8595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WQS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“Small Standard”)</a:t>
            </a:r>
          </a:p>
        </p:txBody>
      </p:sp>
      <p:sp>
        <p:nvSpPr>
          <p:cNvPr id="5" name="Rounded Rectangle 4"/>
          <p:cNvSpPr/>
          <p:nvPr/>
        </p:nvSpPr>
        <p:spPr>
          <a:xfrm>
            <a:off x="691620" y="4437112"/>
            <a:ext cx="2376264" cy="151216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GB" dirty="0" smtClean="0"/>
              <a:t>Alfresco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“Large Standard”)</a:t>
            </a:r>
            <a:endParaRPr lang="en-GB" sz="1200" dirty="0"/>
          </a:p>
        </p:txBody>
      </p:sp>
      <p:sp>
        <p:nvSpPr>
          <p:cNvPr id="8" name="Rounded Rectangle 7"/>
          <p:cNvSpPr/>
          <p:nvPr/>
        </p:nvSpPr>
        <p:spPr>
          <a:xfrm>
            <a:off x="6048164" y="1628800"/>
            <a:ext cx="2376264" cy="86409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WQS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“Small Standard”)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3347864" y="404664"/>
            <a:ext cx="2376264" cy="64807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Apache HTTP Server</a:t>
            </a:r>
          </a:p>
          <a:p>
            <a:pPr algn="ctr"/>
            <a:r>
              <a:rPr lang="en-GB" sz="1400" dirty="0" smtClean="0"/>
              <a:t>with </a:t>
            </a:r>
            <a:r>
              <a:rPr lang="en-GB" sz="1400" dirty="0" err="1" smtClean="0"/>
              <a:t>mod_proxy_balancer</a:t>
            </a:r>
            <a:endParaRPr lang="en-GB" sz="1400" dirty="0" smtClean="0"/>
          </a:p>
          <a:p>
            <a:pPr algn="ctr"/>
            <a:r>
              <a:rPr lang="en-GB" sz="1200" dirty="0" smtClean="0"/>
              <a:t>(EC2 “Large Standard”)</a:t>
            </a:r>
          </a:p>
        </p:txBody>
      </p:sp>
      <p:sp>
        <p:nvSpPr>
          <p:cNvPr id="10" name="Rounded Rectangle 9"/>
          <p:cNvSpPr/>
          <p:nvPr/>
        </p:nvSpPr>
        <p:spPr>
          <a:xfrm>
            <a:off x="691620" y="1633384"/>
            <a:ext cx="2376264" cy="8595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WQS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“Small Standard”)</a:t>
            </a:r>
          </a:p>
        </p:txBody>
      </p:sp>
      <p:sp>
        <p:nvSpPr>
          <p:cNvPr id="12" name="Rounded Rectangle 11"/>
          <p:cNvSpPr/>
          <p:nvPr/>
        </p:nvSpPr>
        <p:spPr>
          <a:xfrm>
            <a:off x="6048164" y="4437112"/>
            <a:ext cx="2376264" cy="151216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GB" dirty="0" smtClean="0"/>
              <a:t>Alfresco on</a:t>
            </a:r>
          </a:p>
          <a:p>
            <a:pPr algn="ctr"/>
            <a:r>
              <a:rPr lang="en-GB" dirty="0" smtClean="0"/>
              <a:t>RHEL + Tomcat 6</a:t>
            </a:r>
          </a:p>
          <a:p>
            <a:pPr algn="ctr"/>
            <a:r>
              <a:rPr lang="en-GB" sz="1200" dirty="0" smtClean="0"/>
              <a:t>(EC2 “Large Standard”)</a:t>
            </a:r>
            <a:endParaRPr lang="en-GB" sz="1200" dirty="0"/>
          </a:p>
        </p:txBody>
      </p:sp>
      <p:grpSp>
        <p:nvGrpSpPr>
          <p:cNvPr id="14" name="Group 13"/>
          <p:cNvGrpSpPr/>
          <p:nvPr/>
        </p:nvGrpSpPr>
        <p:grpSpPr>
          <a:xfrm>
            <a:off x="3599892" y="5170073"/>
            <a:ext cx="1872208" cy="1512168"/>
            <a:chOff x="3347864" y="3717032"/>
            <a:chExt cx="2376264" cy="1512168"/>
          </a:xfrm>
        </p:grpSpPr>
        <p:sp>
          <p:nvSpPr>
            <p:cNvPr id="15" name="Rounded Rectangle 14"/>
            <p:cNvSpPr/>
            <p:nvPr/>
          </p:nvSpPr>
          <p:spPr>
            <a:xfrm>
              <a:off x="3347864" y="3717032"/>
              <a:ext cx="2376264" cy="151216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dirty="0" smtClean="0"/>
                <a:t>RHEL</a:t>
              </a:r>
            </a:p>
            <a:p>
              <a:pPr algn="ctr"/>
              <a:r>
                <a:rPr lang="en-GB" sz="1200" dirty="0" smtClean="0"/>
                <a:t>(EC2 “Large Standard”)</a:t>
              </a:r>
              <a:endParaRPr lang="en-GB" sz="1200" dirty="0"/>
            </a:p>
          </p:txBody>
        </p:sp>
        <p:sp>
          <p:nvSpPr>
            <p:cNvPr id="16" name="Can 15"/>
            <p:cNvSpPr/>
            <p:nvPr/>
          </p:nvSpPr>
          <p:spPr>
            <a:xfrm>
              <a:off x="3964577" y="4352223"/>
              <a:ext cx="1080120" cy="792088"/>
            </a:xfrm>
            <a:prstGeom prst="can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/>
                <a:t>MySQL</a:t>
              </a:r>
              <a:endParaRPr lang="en-GB" dirty="0"/>
            </a:p>
          </p:txBody>
        </p:sp>
      </p:grpSp>
      <p:sp>
        <p:nvSpPr>
          <p:cNvPr id="17" name="Rounded Rectangle 16"/>
          <p:cNvSpPr/>
          <p:nvPr/>
        </p:nvSpPr>
        <p:spPr>
          <a:xfrm>
            <a:off x="3347864" y="3140968"/>
            <a:ext cx="2376264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Apache HTTP Server</a:t>
            </a:r>
          </a:p>
          <a:p>
            <a:pPr algn="ctr"/>
            <a:r>
              <a:rPr lang="en-GB" sz="1400" dirty="0" smtClean="0"/>
              <a:t>with </a:t>
            </a:r>
            <a:r>
              <a:rPr lang="en-GB" sz="1400" dirty="0" err="1" smtClean="0"/>
              <a:t>mod_proxy_balancer</a:t>
            </a:r>
            <a:endParaRPr lang="en-GB" sz="1400" dirty="0" smtClean="0"/>
          </a:p>
          <a:p>
            <a:pPr algn="ctr"/>
            <a:r>
              <a:rPr lang="en-GB" sz="1200" dirty="0" smtClean="0"/>
              <a:t>(EC2 “Large Standard”)</a:t>
            </a:r>
          </a:p>
        </p:txBody>
      </p:sp>
      <p:sp>
        <p:nvSpPr>
          <p:cNvPr id="18" name="Down Arrow 17"/>
          <p:cNvSpPr/>
          <p:nvPr/>
        </p:nvSpPr>
        <p:spPr>
          <a:xfrm>
            <a:off x="4320418" y="1124744"/>
            <a:ext cx="360040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Down Arrow 18"/>
          <p:cNvSpPr/>
          <p:nvPr/>
        </p:nvSpPr>
        <p:spPr>
          <a:xfrm>
            <a:off x="4320418" y="2636912"/>
            <a:ext cx="360040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Down Arrow 19"/>
          <p:cNvSpPr/>
          <p:nvPr/>
        </p:nvSpPr>
        <p:spPr>
          <a:xfrm rot="2665304">
            <a:off x="2869854" y="3920602"/>
            <a:ext cx="360040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Down Arrow 20"/>
          <p:cNvSpPr/>
          <p:nvPr/>
        </p:nvSpPr>
        <p:spPr>
          <a:xfrm rot="18882827">
            <a:off x="5824276" y="3920229"/>
            <a:ext cx="360040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Down Arrow 21"/>
          <p:cNvSpPr/>
          <p:nvPr/>
        </p:nvSpPr>
        <p:spPr>
          <a:xfrm rot="16200000">
            <a:off x="3207086" y="5425339"/>
            <a:ext cx="263841" cy="30574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Down Arrow 22"/>
          <p:cNvSpPr/>
          <p:nvPr/>
        </p:nvSpPr>
        <p:spPr>
          <a:xfrm rot="5400000">
            <a:off x="5592208" y="5415109"/>
            <a:ext cx="263841" cy="30574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Down Arrow 23"/>
          <p:cNvSpPr/>
          <p:nvPr/>
        </p:nvSpPr>
        <p:spPr>
          <a:xfrm rot="2665304">
            <a:off x="2871555" y="1117001"/>
            <a:ext cx="360040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Down Arrow 24"/>
          <p:cNvSpPr/>
          <p:nvPr/>
        </p:nvSpPr>
        <p:spPr>
          <a:xfrm rot="18882827">
            <a:off x="5824278" y="1132861"/>
            <a:ext cx="360040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Down Arrow 25"/>
          <p:cNvSpPr/>
          <p:nvPr/>
        </p:nvSpPr>
        <p:spPr>
          <a:xfrm rot="2665304">
            <a:off x="5751875" y="2644655"/>
            <a:ext cx="360040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Down Arrow 26"/>
          <p:cNvSpPr/>
          <p:nvPr/>
        </p:nvSpPr>
        <p:spPr>
          <a:xfrm rot="18882827">
            <a:off x="2959682" y="2645029"/>
            <a:ext cx="360040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871205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28724</TotalTime>
  <Words>223</Words>
  <Application>Microsoft Office PowerPoint</Application>
  <PresentationFormat>On-screen Show (4:3)</PresentationFormat>
  <Paragraphs>60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Brian Remmington</dc:creator>
  <cp:lastModifiedBy>Brian Remmington</cp:lastModifiedBy>
  <cp:revision>17</cp:revision>
  <dcterms:created xsi:type="dcterms:W3CDTF">2010-12-10T15:44:37Z</dcterms:created>
  <dcterms:modified xsi:type="dcterms:W3CDTF">2011-01-05T12:22:11Z</dcterms:modified>
</cp:coreProperties>
</file>

<file path=docProps/thumbnail.jpeg>
</file>