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gif" ContentType="image/gif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08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gif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25D369-B479-4FE3-8CC1-483DE627D56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965BB1-63AF-4556-BAB0-20B7CE9C8B5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25B98B-8A2E-4864-827A-512EE5EED8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9A6295A-AE6F-44FE-ABFC-1E121CB628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18A224-84D0-4015-9CAE-6458E19F5EE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1E9654-5AAD-483C-A17C-E8BBDD8A459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D9C619-8F32-412F-A4D1-2AEFAAF81B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B11788-9D73-4FB5-89EB-4D4DB27DE2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707391-3843-43D1-B04C-E4E03FEE469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CD34E1-1A64-4EC7-B888-B5222002C36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188E83-AC50-468D-B521-1A24F50F98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3FB83069-5E1B-4686-9443-6ACBD68F58E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audio" Target="file:///C:\Documents%20and%20Settings\Nick\Desktop\Embeded\empty.mp3" TargetMode="External"/><Relationship Id="rId5" Type="http://schemas.openxmlformats.org/officeDocument/2006/relationships/image" Target="../media/image3.png"/><Relationship Id="rId4" Type="http://schemas.openxmlformats.org/officeDocument/2006/relationships/image" Target="../media/image2.gi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2800"/>
              <a:t>The quick brown fox jumps over the lazy dog</a:t>
            </a:r>
          </a:p>
        </p:txBody>
      </p:sp>
      <p:pic>
        <p:nvPicPr>
          <p:cNvPr id="3" name="Picture 2" descr="alfresco-logo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600200" y="1447800"/>
            <a:ext cx="1800225" cy="523875"/>
          </a:xfrm>
          <a:prstGeom prst="rect">
            <a:avLst/>
          </a:prstGeom>
        </p:spPr>
      </p:pic>
      <p:pic>
        <p:nvPicPr>
          <p:cNvPr id="4" name="Picture 3" descr="testGIF.gif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5257800" y="1295400"/>
            <a:ext cx="952500" cy="714375"/>
          </a:xfrm>
          <a:prstGeom prst="rect">
            <a:avLst/>
          </a:prstGeom>
        </p:spPr>
      </p:pic>
      <p:pic>
        <p:nvPicPr>
          <p:cNvPr id="5" name="empty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5" cstate="print"/>
          <a:stretch>
            <a:fillRect/>
          </a:stretch>
        </p:blipFill>
        <p:spPr>
          <a:xfrm>
            <a:off x="4114800" y="39624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000" fill="hold"/>
                                        <p:tgtEl>
                                          <p:spTgt spid="5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5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9</Words>
  <Application>Microsoft Office PowerPoint</Application>
  <PresentationFormat>On-screen Show (4:3)</PresentationFormat>
  <Paragraphs>1</Paragraphs>
  <Slides>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Default Design</vt:lpstr>
      <vt:lpstr>The quick brown fox jumps over the lazy dog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quick brown fox jumps over the lazy dog</dc:title>
  <dc:subject>Gym class featuring a brown fox and lazy dog</dc:subject>
  <dc:creator>Nevin Nollop</dc:creator>
  <cp:lastModifiedBy>Nick Burch</cp:lastModifiedBy>
  <cp:revision>4</cp:revision>
  <cp:lastPrinted>1601-01-01T00:00:00Z</cp:lastPrinted>
  <dcterms:created xsi:type="dcterms:W3CDTF">1601-01-01T00:00:00Z</dcterms:created>
  <dcterms:modified xsi:type="dcterms:W3CDTF">2010-09-08T16:03:53Z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